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79" r:id="rId3"/>
    <p:sldId id="354" r:id="rId4"/>
    <p:sldId id="355" r:id="rId5"/>
    <p:sldId id="335" r:id="rId6"/>
    <p:sldId id="367" r:id="rId7"/>
    <p:sldId id="352" r:id="rId8"/>
    <p:sldId id="368" r:id="rId9"/>
    <p:sldId id="369" r:id="rId10"/>
    <p:sldId id="317" r:id="rId11"/>
    <p:sldId id="364" r:id="rId12"/>
    <p:sldId id="365" r:id="rId13"/>
    <p:sldId id="366" r:id="rId14"/>
    <p:sldId id="358" r:id="rId15"/>
    <p:sldId id="359" r:id="rId16"/>
    <p:sldId id="360" r:id="rId17"/>
    <p:sldId id="361" r:id="rId18"/>
    <p:sldId id="362" r:id="rId19"/>
    <p:sldId id="370" r:id="rId20"/>
    <p:sldId id="311" r:id="rId21"/>
    <p:sldId id="316" r:id="rId22"/>
    <p:sldId id="318" r:id="rId23"/>
    <p:sldId id="319" r:id="rId24"/>
    <p:sldId id="30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FFFFF"/>
    <a:srgbClr val="B2ADBC"/>
    <a:srgbClr val="8E869C"/>
    <a:srgbClr val="D5CBC5"/>
    <a:srgbClr val="EAE5E2"/>
    <a:srgbClr val="BBABA1"/>
    <a:srgbClr val="D8D5DD"/>
    <a:srgbClr val="D9D9D9"/>
    <a:srgbClr val="6A6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12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80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35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854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72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24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161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41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65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78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4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11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55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00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3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FDF1B2-87C4-42A0-A8AC-774E46E0AE3C}"/>
              </a:ext>
            </a:extLst>
          </p:cNvPr>
          <p:cNvSpPr/>
          <p:nvPr/>
        </p:nvSpPr>
        <p:spPr>
          <a:xfrm>
            <a:off x="525435" y="1799533"/>
            <a:ext cx="2765020" cy="3401291"/>
          </a:xfrm>
          <a:prstGeom prst="rect">
            <a:avLst/>
          </a:prstGeom>
          <a:solidFill>
            <a:srgbClr val="D9D9D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수요일 웹툰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2BE91-AB14-4F55-BA05-1AAEDFA8A010}"/>
              </a:ext>
            </a:extLst>
          </p:cNvPr>
          <p:cNvSpPr/>
          <p:nvPr/>
        </p:nvSpPr>
        <p:spPr>
          <a:xfrm>
            <a:off x="4508094" y="1799534"/>
            <a:ext cx="1954972" cy="3401290"/>
          </a:xfrm>
          <a:prstGeom prst="rect">
            <a:avLst/>
          </a:prstGeom>
          <a:solidFill>
            <a:srgbClr val="B2ADB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Adapter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D8BB8-E597-4EFC-9849-3F5185B2380B}"/>
              </a:ext>
            </a:extLst>
          </p:cNvPr>
          <p:cNvSpPr/>
          <p:nvPr/>
        </p:nvSpPr>
        <p:spPr>
          <a:xfrm>
            <a:off x="7859121" y="1326981"/>
            <a:ext cx="3166881" cy="4786739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2D108-0467-4942-9332-4A2269C72E19}"/>
              </a:ext>
            </a:extLst>
          </p:cNvPr>
          <p:cNvSpPr/>
          <p:nvPr/>
        </p:nvSpPr>
        <p:spPr>
          <a:xfrm>
            <a:off x="1757930" y="5681752"/>
            <a:ext cx="5314736" cy="5352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Layout Manager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91028-AC63-4E1A-9D45-609EBC66F674}"/>
              </a:ext>
            </a:extLst>
          </p:cNvPr>
          <p:cNvSpPr/>
          <p:nvPr/>
        </p:nvSpPr>
        <p:spPr>
          <a:xfrm>
            <a:off x="640273" y="2464552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연애혁명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232,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E2AF7D-CBEE-4107-B1DB-C5B873031D2A}"/>
              </a:ext>
            </a:extLst>
          </p:cNvPr>
          <p:cNvSpPr/>
          <p:nvPr/>
        </p:nvSpPr>
        <p:spPr>
          <a:xfrm>
            <a:off x="640273" y="3376873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좀비딸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이윤창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25BF96-A09F-4CA3-B158-D527FD6149E4}"/>
              </a:ext>
            </a:extLst>
          </p:cNvPr>
          <p:cNvSpPr/>
          <p:nvPr/>
        </p:nvSpPr>
        <p:spPr>
          <a:xfrm>
            <a:off x="640273" y="4289194"/>
            <a:ext cx="2535343" cy="471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2, </a:t>
            </a:r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수능일기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네이버웹툰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자까</a:t>
            </a:r>
            <a:r>
              <a:rPr lang="en-US" altLang="ko-KR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…</a:t>
            </a:r>
            <a:endParaRPr lang="ko-KR" altLang="en-US" sz="120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17D7B2-A8C9-4E81-BB5A-C66000B08CE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1907945" y="2935606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B42A22F-A193-46A5-8B86-AE694D442BF6}"/>
              </a:ext>
            </a:extLst>
          </p:cNvPr>
          <p:cNvCxnSpPr/>
          <p:nvPr/>
        </p:nvCxnSpPr>
        <p:spPr>
          <a:xfrm>
            <a:off x="1907945" y="3847927"/>
            <a:ext cx="0" cy="44126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84DB1F-1E09-4E8F-A326-1D8C20D3DBF9}"/>
              </a:ext>
            </a:extLst>
          </p:cNvPr>
          <p:cNvSpPr txBox="1"/>
          <p:nvPr/>
        </p:nvSpPr>
        <p:spPr>
          <a:xfrm>
            <a:off x="1468062" y="4660653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E3F2D4-E178-4AC4-B49C-34B5535A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587" y="4377315"/>
            <a:ext cx="814647" cy="12339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EBC1D8-E6D4-40CE-86DC-1CB0F667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113" y="3077668"/>
            <a:ext cx="818121" cy="12483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D3CE6DF-A42A-48B4-8C1F-FEC246EE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113" y="1774075"/>
            <a:ext cx="818121" cy="123319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C7B515-B309-42D1-9AA9-6817F1E4FA5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175616" y="2700079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F06F9CA-5966-421E-A222-2CA0727EF62D}"/>
              </a:ext>
            </a:extLst>
          </p:cNvPr>
          <p:cNvCxnSpPr>
            <a:cxnSpLocks/>
          </p:cNvCxnSpPr>
          <p:nvPr/>
        </p:nvCxnSpPr>
        <p:spPr>
          <a:xfrm>
            <a:off x="3175616" y="3607552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CBB8F35-6E81-4053-9ADE-1375A8AFC2AC}"/>
              </a:ext>
            </a:extLst>
          </p:cNvPr>
          <p:cNvCxnSpPr>
            <a:cxnSpLocks/>
          </p:cNvCxnSpPr>
          <p:nvPr/>
        </p:nvCxnSpPr>
        <p:spPr>
          <a:xfrm>
            <a:off x="3175616" y="4535806"/>
            <a:ext cx="133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27EAB21-E10B-47F9-AEC6-57C06D4F1548}"/>
              </a:ext>
            </a:extLst>
          </p:cNvPr>
          <p:cNvCxnSpPr/>
          <p:nvPr/>
        </p:nvCxnSpPr>
        <p:spPr>
          <a:xfrm>
            <a:off x="4508094" y="2700079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71D92F7-5EF9-4203-ABE8-4DE528E867B2}"/>
              </a:ext>
            </a:extLst>
          </p:cNvPr>
          <p:cNvCxnSpPr/>
          <p:nvPr/>
        </p:nvCxnSpPr>
        <p:spPr>
          <a:xfrm>
            <a:off x="4508094" y="3599067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BC9C78-FC11-44AF-8B9D-A518166EE0DD}"/>
              </a:ext>
            </a:extLst>
          </p:cNvPr>
          <p:cNvCxnSpPr/>
          <p:nvPr/>
        </p:nvCxnSpPr>
        <p:spPr>
          <a:xfrm>
            <a:off x="4508094" y="4528533"/>
            <a:ext cx="1954972" cy="0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7A237-A64C-48B9-9ED4-FBE965787C96}"/>
              </a:ext>
            </a:extLst>
          </p:cNvPr>
          <p:cNvCxnSpPr>
            <a:cxnSpLocks/>
          </p:cNvCxnSpPr>
          <p:nvPr/>
        </p:nvCxnSpPr>
        <p:spPr>
          <a:xfrm>
            <a:off x="6463066" y="2700079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6F76AC3-F11B-418D-BC7D-229B86A8D889}"/>
              </a:ext>
            </a:extLst>
          </p:cNvPr>
          <p:cNvCxnSpPr>
            <a:cxnSpLocks/>
          </p:cNvCxnSpPr>
          <p:nvPr/>
        </p:nvCxnSpPr>
        <p:spPr>
          <a:xfrm>
            <a:off x="6463066" y="3607552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252A3E-2D0C-46C4-A62F-42FB2C1BC459}"/>
              </a:ext>
            </a:extLst>
          </p:cNvPr>
          <p:cNvCxnSpPr>
            <a:cxnSpLocks/>
          </p:cNvCxnSpPr>
          <p:nvPr/>
        </p:nvCxnSpPr>
        <p:spPr>
          <a:xfrm>
            <a:off x="6463066" y="4524721"/>
            <a:ext cx="258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847DDA-8668-4E5D-BB29-03AC901BEA92}"/>
              </a:ext>
            </a:extLst>
          </p:cNvPr>
          <p:cNvSpPr txBox="1"/>
          <p:nvPr/>
        </p:nvSpPr>
        <p:spPr>
          <a:xfrm>
            <a:off x="9028218" y="5579095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9959F8E-4F24-47BC-81CC-0D4F76793208}"/>
              </a:ext>
            </a:extLst>
          </p:cNvPr>
          <p:cNvCxnSpPr>
            <a:cxnSpLocks/>
          </p:cNvCxnSpPr>
          <p:nvPr/>
        </p:nvCxnSpPr>
        <p:spPr>
          <a:xfrm flipV="1">
            <a:off x="4671908" y="2700079"/>
            <a:ext cx="0" cy="29911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9733252-0C7E-4FC5-8DED-D707EAEA6F00}"/>
              </a:ext>
            </a:extLst>
          </p:cNvPr>
          <p:cNvCxnSpPr>
            <a:cxnSpLocks/>
          </p:cNvCxnSpPr>
          <p:nvPr/>
        </p:nvCxnSpPr>
        <p:spPr>
          <a:xfrm flipV="1">
            <a:off x="4976708" y="3599067"/>
            <a:ext cx="0" cy="2092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F6EB08-BA79-4618-A4D3-EA8FEC17C4D5}"/>
              </a:ext>
            </a:extLst>
          </p:cNvPr>
          <p:cNvCxnSpPr>
            <a:cxnSpLocks/>
          </p:cNvCxnSpPr>
          <p:nvPr/>
        </p:nvCxnSpPr>
        <p:spPr>
          <a:xfrm flipV="1">
            <a:off x="5281508" y="4535806"/>
            <a:ext cx="0" cy="1155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19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D8BB8-E597-4EFC-9849-3F5185B2380B}"/>
              </a:ext>
            </a:extLst>
          </p:cNvPr>
          <p:cNvSpPr/>
          <p:nvPr/>
        </p:nvSpPr>
        <p:spPr>
          <a:xfrm>
            <a:off x="7859121" y="1326981"/>
            <a:ext cx="3166881" cy="4786739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847DDA-8668-4E5D-BB29-03AC901BEA92}"/>
              </a:ext>
            </a:extLst>
          </p:cNvPr>
          <p:cNvSpPr txBox="1"/>
          <p:nvPr/>
        </p:nvSpPr>
        <p:spPr>
          <a:xfrm>
            <a:off x="9028218" y="5579095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B10206-95BC-4753-AD9A-058EE36A71EC}"/>
              </a:ext>
            </a:extLst>
          </p:cNvPr>
          <p:cNvSpPr/>
          <p:nvPr/>
        </p:nvSpPr>
        <p:spPr>
          <a:xfrm>
            <a:off x="3921944" y="1639733"/>
            <a:ext cx="3338944" cy="4161236"/>
          </a:xfrm>
          <a:prstGeom prst="rect">
            <a:avLst/>
          </a:prstGeom>
          <a:solidFill>
            <a:srgbClr val="EAE5E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ToonFragment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구름 1">
            <a:extLst>
              <a:ext uri="{FF2B5EF4-FFF2-40B4-BE49-F238E27FC236}">
                <a16:creationId xmlns:a16="http://schemas.microsoft.com/office/drawing/2014/main" id="{C89364A6-3BA5-474D-8079-1C7CA701E5A7}"/>
              </a:ext>
            </a:extLst>
          </p:cNvPr>
          <p:cNvSpPr/>
          <p:nvPr/>
        </p:nvSpPr>
        <p:spPr>
          <a:xfrm>
            <a:off x="490459" y="2978648"/>
            <a:ext cx="1989505" cy="1507787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CF0927-DD5B-479C-A233-A60A36769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226" y="2156750"/>
            <a:ext cx="2847975" cy="821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3C4C12-469C-4B4C-87C7-08F162247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225" y="3370729"/>
            <a:ext cx="2847975" cy="809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6B2176-ED74-45DD-BFC0-3DD801DDC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225" y="4558253"/>
            <a:ext cx="2847975" cy="8096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74713E-447A-47BA-A87F-B0E5BFEBFD46}"/>
              </a:ext>
            </a:extLst>
          </p:cNvPr>
          <p:cNvGrpSpPr/>
          <p:nvPr/>
        </p:nvGrpSpPr>
        <p:grpSpPr>
          <a:xfrm>
            <a:off x="8480977" y="2789254"/>
            <a:ext cx="341821" cy="341821"/>
            <a:chOff x="3793761" y="1641941"/>
            <a:chExt cx="2133600" cy="21336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636D13A-FC34-4226-BEAD-6C4FDFC3CC7A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BC27FCF7-F9EF-4422-8138-8A7B9F95431A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69704B7-324B-4062-A83E-DDBC317D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3473029-95C9-4B09-AC26-10B4CC402A34}"/>
              </a:ext>
            </a:extLst>
          </p:cNvPr>
          <p:cNvGrpSpPr/>
          <p:nvPr/>
        </p:nvGrpSpPr>
        <p:grpSpPr>
          <a:xfrm>
            <a:off x="9229122" y="4025633"/>
            <a:ext cx="341821" cy="341821"/>
            <a:chOff x="3793761" y="1641941"/>
            <a:chExt cx="2133600" cy="21336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C091B88-F00F-4D1D-8424-2663D7B804AF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9701CED3-773C-49D1-9996-518F3A5C285C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D4DB4D0-D31B-465F-B30D-08DE6AA41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729D1F0-C18D-4997-9C20-03B7FAA673DD}"/>
              </a:ext>
            </a:extLst>
          </p:cNvPr>
          <p:cNvGrpSpPr/>
          <p:nvPr/>
        </p:nvGrpSpPr>
        <p:grpSpPr>
          <a:xfrm>
            <a:off x="9953098" y="5196967"/>
            <a:ext cx="341821" cy="341821"/>
            <a:chOff x="3793761" y="1641941"/>
            <a:chExt cx="2133600" cy="21336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EAE5201-FD7E-4A6F-A266-4A89830DCE43}"/>
                </a:ext>
              </a:extLst>
            </p:cNvPr>
            <p:cNvSpPr/>
            <p:nvPr/>
          </p:nvSpPr>
          <p:spPr>
            <a:xfrm rot="18865046">
              <a:off x="5285613" y="2844373"/>
              <a:ext cx="325582" cy="87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601FF556-ED49-455B-96E0-C62A9A46217F}"/>
                </a:ext>
              </a:extLst>
            </p:cNvPr>
            <p:cNvSpPr/>
            <p:nvPr/>
          </p:nvSpPr>
          <p:spPr>
            <a:xfrm rot="18971413">
              <a:off x="4313018" y="2102746"/>
              <a:ext cx="1086477" cy="1213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9C8FD16-E960-4A52-8861-FE1C15E0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1" y="1641941"/>
              <a:ext cx="2133600" cy="2133600"/>
            </a:xfrm>
            <a:prstGeom prst="rect">
              <a:avLst/>
            </a:prstGeom>
            <a:noFill/>
          </p:spPr>
        </p:pic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799D714-3951-4D3C-AA13-F1F8F42B01CF}"/>
              </a:ext>
            </a:extLst>
          </p:cNvPr>
          <p:cNvCxnSpPr>
            <a:cxnSpLocks/>
          </p:cNvCxnSpPr>
          <p:nvPr/>
        </p:nvCxnSpPr>
        <p:spPr>
          <a:xfrm flipH="1">
            <a:off x="2651434" y="2567700"/>
            <a:ext cx="28349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965A974-AB90-44E9-8352-DFD4706F690F}"/>
              </a:ext>
            </a:extLst>
          </p:cNvPr>
          <p:cNvCxnSpPr>
            <a:cxnSpLocks/>
          </p:cNvCxnSpPr>
          <p:nvPr/>
        </p:nvCxnSpPr>
        <p:spPr>
          <a:xfrm flipH="1">
            <a:off x="2651434" y="3775541"/>
            <a:ext cx="28349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EF22BA-04D0-49A0-9B59-A6ACB427E35F}"/>
              </a:ext>
            </a:extLst>
          </p:cNvPr>
          <p:cNvCxnSpPr>
            <a:cxnSpLocks/>
          </p:cNvCxnSpPr>
          <p:nvPr/>
        </p:nvCxnSpPr>
        <p:spPr>
          <a:xfrm flipH="1">
            <a:off x="2651434" y="4963065"/>
            <a:ext cx="28349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15A1A2B-B61F-4543-B488-9CB03C61DE56}"/>
              </a:ext>
            </a:extLst>
          </p:cNvPr>
          <p:cNvSpPr txBox="1"/>
          <p:nvPr/>
        </p:nvSpPr>
        <p:spPr>
          <a:xfrm>
            <a:off x="2690572" y="2089001"/>
            <a:ext cx="135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toon_weekday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A095E7-541A-4FF1-B979-2AB96C245014}"/>
              </a:ext>
            </a:extLst>
          </p:cNvPr>
          <p:cNvSpPr txBox="1"/>
          <p:nvPr/>
        </p:nvSpPr>
        <p:spPr>
          <a:xfrm>
            <a:off x="2690572" y="3307548"/>
            <a:ext cx="135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genre_name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F3729D-13E1-42D1-B490-2C9DFEAA142A}"/>
              </a:ext>
            </a:extLst>
          </p:cNvPr>
          <p:cNvSpPr txBox="1"/>
          <p:nvPr/>
        </p:nvSpPr>
        <p:spPr>
          <a:xfrm>
            <a:off x="2690572" y="4691225"/>
            <a:ext cx="1357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54B9685-525C-40F9-8B01-7D8438576609}"/>
              </a:ext>
            </a:extLst>
          </p:cNvPr>
          <p:cNvCxnSpPr>
            <a:cxnSpLocks/>
          </p:cNvCxnSpPr>
          <p:nvPr/>
        </p:nvCxnSpPr>
        <p:spPr>
          <a:xfrm flipH="1">
            <a:off x="5486400" y="2567700"/>
            <a:ext cx="253697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55EC0E4-2761-4B6D-B06C-BAEC7E84CB0D}"/>
              </a:ext>
            </a:extLst>
          </p:cNvPr>
          <p:cNvCxnSpPr>
            <a:cxnSpLocks/>
          </p:cNvCxnSpPr>
          <p:nvPr/>
        </p:nvCxnSpPr>
        <p:spPr>
          <a:xfrm flipH="1">
            <a:off x="5486401" y="3769213"/>
            <a:ext cx="253697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DAA8A60-19F1-49BB-9BDC-3D8B4EAD4A4A}"/>
              </a:ext>
            </a:extLst>
          </p:cNvPr>
          <p:cNvCxnSpPr>
            <a:cxnSpLocks/>
          </p:cNvCxnSpPr>
          <p:nvPr/>
        </p:nvCxnSpPr>
        <p:spPr>
          <a:xfrm flipH="1">
            <a:off x="5486400" y="4963065"/>
            <a:ext cx="253697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E25DE96-E007-4165-9FCA-6368FD420899}"/>
              </a:ext>
            </a:extLst>
          </p:cNvPr>
          <p:cNvSpPr txBox="1"/>
          <p:nvPr/>
        </p:nvSpPr>
        <p:spPr>
          <a:xfrm>
            <a:off x="6017254" y="2256508"/>
            <a:ext cx="1357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월요일 선택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3AAD03-4FB5-42DE-81FA-35D213FDBB0D}"/>
              </a:ext>
            </a:extLst>
          </p:cNvPr>
          <p:cNvSpPr txBox="1"/>
          <p:nvPr/>
        </p:nvSpPr>
        <p:spPr>
          <a:xfrm>
            <a:off x="6017254" y="3450359"/>
            <a:ext cx="1357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개그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21289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구름 1">
            <a:extLst>
              <a:ext uri="{FF2B5EF4-FFF2-40B4-BE49-F238E27FC236}">
                <a16:creationId xmlns:a16="http://schemas.microsoft.com/office/drawing/2014/main" id="{C89364A6-3BA5-474D-8079-1C7CA701E5A7}"/>
              </a:ext>
            </a:extLst>
          </p:cNvPr>
          <p:cNvSpPr/>
          <p:nvPr/>
        </p:nvSpPr>
        <p:spPr>
          <a:xfrm>
            <a:off x="5588932" y="2765293"/>
            <a:ext cx="1989505" cy="1507787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167A15C-A72C-4108-8074-6AFFA8A1D1A4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flipH="1">
            <a:off x="3928870" y="3519187"/>
            <a:ext cx="1666233" cy="0"/>
          </a:xfrm>
          <a:prstGeom prst="straightConnector1">
            <a:avLst/>
          </a:prstGeom>
          <a:ln w="57150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FE8D46-C631-4C35-A4FC-3B451811C189}"/>
              </a:ext>
            </a:extLst>
          </p:cNvPr>
          <p:cNvSpPr/>
          <p:nvPr/>
        </p:nvSpPr>
        <p:spPr>
          <a:xfrm>
            <a:off x="589926" y="1635100"/>
            <a:ext cx="3338944" cy="3768173"/>
          </a:xfrm>
          <a:prstGeom prst="rect">
            <a:avLst/>
          </a:prstGeom>
          <a:solidFill>
            <a:srgbClr val="EAE5E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ToonFragment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CF14D95D-6D65-4556-A4B6-D1865D01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26480"/>
              </p:ext>
            </p:extLst>
          </p:nvPr>
        </p:nvGraphicFramePr>
        <p:xfrm>
          <a:off x="841231" y="2642952"/>
          <a:ext cx="2829408" cy="214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352">
                  <a:extLst>
                    <a:ext uri="{9D8B030D-6E8A-4147-A177-3AD203B41FA5}">
                      <a16:colId xmlns:a16="http://schemas.microsoft.com/office/drawing/2014/main" val="3175989890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496448665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868161182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653197248"/>
                    </a:ext>
                  </a:extLst>
                </a:gridCol>
              </a:tblGrid>
              <a:tr h="34994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ArrayList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&lt;</a:t>
                      </a:r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ToonResponse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&gt;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ABA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468006"/>
                  </a:ext>
                </a:extLst>
              </a:tr>
              <a:tr h="399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id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title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platform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225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27463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연애혁명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232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88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43521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좀비딸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이윤창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01011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34234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수능일기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자까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79745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43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22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B10206-95BC-4753-AD9A-058EE36A71EC}"/>
              </a:ext>
            </a:extLst>
          </p:cNvPr>
          <p:cNvSpPr/>
          <p:nvPr/>
        </p:nvSpPr>
        <p:spPr>
          <a:xfrm>
            <a:off x="589926" y="1635100"/>
            <a:ext cx="3338944" cy="3768173"/>
          </a:xfrm>
          <a:prstGeom prst="rect">
            <a:avLst/>
          </a:prstGeom>
          <a:solidFill>
            <a:srgbClr val="EAE5E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ToonFragment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FC710F-F13C-41CD-8F6E-D6401927A264}"/>
              </a:ext>
            </a:extLst>
          </p:cNvPr>
          <p:cNvSpPr/>
          <p:nvPr/>
        </p:nvSpPr>
        <p:spPr>
          <a:xfrm>
            <a:off x="4508094" y="1799534"/>
            <a:ext cx="1954972" cy="3401290"/>
          </a:xfrm>
          <a:prstGeom prst="rect">
            <a:avLst/>
          </a:prstGeom>
          <a:solidFill>
            <a:srgbClr val="B2ADB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Adapter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7469272-F721-44A6-9171-804A3A07890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28870" y="3500179"/>
            <a:ext cx="579224" cy="0"/>
          </a:xfrm>
          <a:prstGeom prst="straightConnector1">
            <a:avLst/>
          </a:prstGeom>
          <a:ln w="57150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E3698E-0BBB-4539-82DC-084E292CAC59}"/>
              </a:ext>
            </a:extLst>
          </p:cNvPr>
          <p:cNvSpPr/>
          <p:nvPr/>
        </p:nvSpPr>
        <p:spPr>
          <a:xfrm>
            <a:off x="7859121" y="1326981"/>
            <a:ext cx="3166881" cy="4786739"/>
          </a:xfrm>
          <a:prstGeom prst="rect">
            <a:avLst/>
          </a:prstGeom>
          <a:solidFill>
            <a:srgbClr val="8E86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RecyclerView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0DE304-5D8E-4BD5-A5C8-D8B86839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587" y="1762932"/>
            <a:ext cx="814647" cy="12339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D0FE07-9DA4-45AB-B8CC-DA616F9A0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013" y="4378070"/>
            <a:ext cx="818121" cy="12483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9BB587-A64D-4651-B31E-244F38D5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013" y="3071913"/>
            <a:ext cx="818121" cy="12331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83EB00-DD91-4CA2-8B94-3A565022CD44}"/>
              </a:ext>
            </a:extLst>
          </p:cNvPr>
          <p:cNvSpPr txBox="1"/>
          <p:nvPr/>
        </p:nvSpPr>
        <p:spPr>
          <a:xfrm>
            <a:off x="9028218" y="5579095"/>
            <a:ext cx="86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. 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211BD6-DDBD-4E46-9409-ED2B80EF2BC4}"/>
              </a:ext>
            </a:extLst>
          </p:cNvPr>
          <p:cNvCxnSpPr>
            <a:cxnSpLocks/>
          </p:cNvCxnSpPr>
          <p:nvPr/>
        </p:nvCxnSpPr>
        <p:spPr>
          <a:xfrm>
            <a:off x="6463066" y="3500179"/>
            <a:ext cx="1396055" cy="0"/>
          </a:xfrm>
          <a:prstGeom prst="straightConnector1">
            <a:avLst/>
          </a:prstGeom>
          <a:ln w="57150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CA0B6A-3A38-494B-9355-BEF66D65A27A}"/>
              </a:ext>
            </a:extLst>
          </p:cNvPr>
          <p:cNvSpPr/>
          <p:nvPr/>
        </p:nvSpPr>
        <p:spPr>
          <a:xfrm>
            <a:off x="1757930" y="5681752"/>
            <a:ext cx="5314736" cy="5352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Layout Manager(Grid Layout)</a:t>
            </a:r>
            <a:endParaRPr lang="ko-KR" altLang="en-US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A54409-9B77-4673-8C3D-51FE51A053EE}"/>
              </a:ext>
            </a:extLst>
          </p:cNvPr>
          <p:cNvCxnSpPr>
            <a:cxnSpLocks/>
          </p:cNvCxnSpPr>
          <p:nvPr/>
        </p:nvCxnSpPr>
        <p:spPr>
          <a:xfrm flipV="1">
            <a:off x="5281508" y="5200824"/>
            <a:ext cx="0" cy="4904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1157C5C-A2E9-4A33-852E-CB807988F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012" y="2433858"/>
            <a:ext cx="1851135" cy="1905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8F5DA4-D7A2-4C50-AD11-DE66A7209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855" y="3184978"/>
            <a:ext cx="1907218" cy="1230463"/>
          </a:xfrm>
          <a:prstGeom prst="rect">
            <a:avLst/>
          </a:prstGeom>
        </p:spPr>
      </p:pic>
      <p:graphicFrame>
        <p:nvGraphicFramePr>
          <p:cNvPr id="19" name="표 12">
            <a:extLst>
              <a:ext uri="{FF2B5EF4-FFF2-40B4-BE49-F238E27FC236}">
                <a16:creationId xmlns:a16="http://schemas.microsoft.com/office/drawing/2014/main" id="{E3FD260A-5616-429D-A1F1-18CF6E330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4019"/>
              </p:ext>
            </p:extLst>
          </p:nvPr>
        </p:nvGraphicFramePr>
        <p:xfrm>
          <a:off x="841231" y="2642952"/>
          <a:ext cx="2829408" cy="214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352">
                  <a:extLst>
                    <a:ext uri="{9D8B030D-6E8A-4147-A177-3AD203B41FA5}">
                      <a16:colId xmlns:a16="http://schemas.microsoft.com/office/drawing/2014/main" val="3175989890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496448665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868161182"/>
                    </a:ext>
                  </a:extLst>
                </a:gridCol>
                <a:gridCol w="707352">
                  <a:extLst>
                    <a:ext uri="{9D8B030D-6E8A-4147-A177-3AD203B41FA5}">
                      <a16:colId xmlns:a16="http://schemas.microsoft.com/office/drawing/2014/main" val="1653197248"/>
                    </a:ext>
                  </a:extLst>
                </a:gridCol>
              </a:tblGrid>
              <a:tr h="34994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ArrayList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&lt;</a:t>
                      </a:r>
                      <a:r>
                        <a:rPr lang="en-US" altLang="ko-KR" sz="11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ToonResponse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&gt;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ABA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468006"/>
                  </a:ext>
                </a:extLst>
              </a:tr>
              <a:tr h="399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id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title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platform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225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27463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연애혁명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232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886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43521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좀비딸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이윤창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010117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34234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수능일기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자까</a:t>
                      </a:r>
                      <a:endParaRPr lang="ko-KR" altLang="en-US" sz="9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79745"/>
                  </a:ext>
                </a:extLst>
              </a:tr>
              <a:tr h="349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…</a:t>
                      </a:r>
                      <a:endParaRPr lang="ko-KR" altLang="en-US" sz="7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43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09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4C79E-AECE-4E36-9096-2EC6D3E9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30" y="1369904"/>
            <a:ext cx="2822340" cy="50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6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37A1A7C-B1DB-418C-8D60-5A42A50D2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8" y="1353544"/>
            <a:ext cx="2836126" cy="5042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8C84467-96D4-4736-A689-5FFE2A6BE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37" y="1353544"/>
            <a:ext cx="2836126" cy="5042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AA3247-7AF9-49A7-A065-1EAECEEB0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17" y="1353545"/>
            <a:ext cx="2836126" cy="5042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27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DB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연동 및 정렬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DE58648-36E8-47B3-BE2B-F4EB7AAF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09" y="1286857"/>
            <a:ext cx="2859944" cy="5084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A95E31F1-66AD-4C58-A893-C4B580DD4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72" y="1286857"/>
            <a:ext cx="2859944" cy="5084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28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전역 클래스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F088C0-A1B1-47B0-A589-8B0FE8E5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2167533"/>
            <a:ext cx="5435236" cy="3993495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2EC5F995-4E16-4FDA-8589-4C385EB2D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51" y="1414048"/>
            <a:ext cx="2695786" cy="4792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DC37B2-61CA-4812-BE0F-BF764DBE67AC}"/>
              </a:ext>
            </a:extLst>
          </p:cNvPr>
          <p:cNvSpPr txBox="1"/>
          <p:nvPr/>
        </p:nvSpPr>
        <p:spPr>
          <a:xfrm>
            <a:off x="660763" y="1414048"/>
            <a:ext cx="694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기존에 사용하던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SharedPreferences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라이브러리 삭제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 전역에서 접근하여 정보를 얻을 수 있는 전역 클래스 작성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D4E594-730C-4831-8E3D-BA866F982405}"/>
              </a:ext>
            </a:extLst>
          </p:cNvPr>
          <p:cNvSpPr/>
          <p:nvPr/>
        </p:nvSpPr>
        <p:spPr>
          <a:xfrm>
            <a:off x="1787236" y="5105401"/>
            <a:ext cx="2223655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0171442-1DD8-4567-8F89-BDDF5FBC3735}"/>
              </a:ext>
            </a:extLst>
          </p:cNvPr>
          <p:cNvCxnSpPr>
            <a:stCxn id="9" idx="3"/>
          </p:cNvCxnSpPr>
          <p:nvPr/>
        </p:nvCxnSpPr>
        <p:spPr>
          <a:xfrm>
            <a:off x="4010891" y="5209310"/>
            <a:ext cx="1752600" cy="6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B3F076-C835-4969-B563-13874359BC39}"/>
              </a:ext>
            </a:extLst>
          </p:cNvPr>
          <p:cNvSpPr txBox="1"/>
          <p:nvPr/>
        </p:nvSpPr>
        <p:spPr>
          <a:xfrm>
            <a:off x="5865363" y="4440516"/>
            <a:ext cx="3150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인덱스 화면이 실행되는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0.8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초 동안 로그인 여부 확인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상태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MainActivity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이동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로그인이 안 된 상태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LoginActivity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44593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504658-9740-46B9-9621-B24AB6B32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65" y="1307559"/>
            <a:ext cx="2892593" cy="513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AB840E81-1BD5-43F7-BD13-06B3D0F6B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42" y="1307559"/>
            <a:ext cx="2887860" cy="5133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667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시스템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30504-0F6A-4CB4-BA59-88D233A0A4E0}"/>
              </a:ext>
            </a:extLst>
          </p:cNvPr>
          <p:cNvSpPr/>
          <p:nvPr/>
        </p:nvSpPr>
        <p:spPr>
          <a:xfrm>
            <a:off x="3563470" y="2772745"/>
            <a:ext cx="1898079" cy="140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789D32-AA42-454F-8A34-36079958D865}"/>
              </a:ext>
            </a:extLst>
          </p:cNvPr>
          <p:cNvSpPr/>
          <p:nvPr/>
        </p:nvSpPr>
        <p:spPr>
          <a:xfrm>
            <a:off x="6592923" y="3648088"/>
            <a:ext cx="2739390" cy="1744980"/>
          </a:xfrm>
          <a:prstGeom prst="rect">
            <a:avLst/>
          </a:prstGeom>
          <a:solidFill>
            <a:srgbClr val="FA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AF2B6-6C77-4300-B7EB-4D0B2C932479}"/>
              </a:ext>
            </a:extLst>
          </p:cNvPr>
          <p:cNvSpPr txBox="1"/>
          <p:nvPr/>
        </p:nvSpPr>
        <p:spPr>
          <a:xfrm>
            <a:off x="6730550" y="3746855"/>
            <a:ext cx="2464136" cy="246221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스릴러 작품을 좋아하는 웹툰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123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님에게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오른쪽 화살표 8">
            <a:extLst>
              <a:ext uri="{FF2B5EF4-FFF2-40B4-BE49-F238E27FC236}">
                <a16:creationId xmlns:a16="http://schemas.microsoft.com/office/drawing/2014/main" id="{C661E7ED-4188-4C91-B057-82422A0F3CD1}"/>
              </a:ext>
            </a:extLst>
          </p:cNvPr>
          <p:cNvSpPr/>
          <p:nvPr/>
        </p:nvSpPr>
        <p:spPr>
          <a:xfrm>
            <a:off x="5597887" y="4190820"/>
            <a:ext cx="852088" cy="47478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549FD6-0F72-49F8-AD36-7913A9A99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01" y="1229630"/>
            <a:ext cx="2909438" cy="516387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3D2CB4-DC55-4BA5-88AD-AD2882816A8D}"/>
              </a:ext>
            </a:extLst>
          </p:cNvPr>
          <p:cNvSpPr/>
          <p:nvPr/>
        </p:nvSpPr>
        <p:spPr>
          <a:xfrm>
            <a:off x="2946871" y="4026355"/>
            <a:ext cx="2132581" cy="893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F89B7A-E23E-486B-B0AF-D6F53643A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125" y="3993076"/>
            <a:ext cx="2584985" cy="13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9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4517" y="6180641"/>
            <a:ext cx="75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792748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792750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57255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57257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244D46-BDBE-408A-9488-F3B201CB2DAC}"/>
              </a:ext>
            </a:extLst>
          </p:cNvPr>
          <p:cNvSpPr/>
          <p:nvPr/>
        </p:nvSpPr>
        <p:spPr>
          <a:xfrm>
            <a:off x="2487103" y="4852489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2904F7-8DC8-40C6-ACD9-EC9534074841}"/>
              </a:ext>
            </a:extLst>
          </p:cNvPr>
          <p:cNvSpPr/>
          <p:nvPr/>
        </p:nvSpPr>
        <p:spPr>
          <a:xfrm>
            <a:off x="3416817" y="4852491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644FAA7-EE0E-4A9D-98F0-EBA23EA1A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475" y="1360330"/>
            <a:ext cx="7169348" cy="50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21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E2DB82-8D3E-46FE-AB74-C68FCA0D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76" y="1876418"/>
            <a:ext cx="8175048" cy="39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22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C6E59A-A34F-49FE-AF60-CEC909AC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79" y="1335385"/>
            <a:ext cx="7593242" cy="50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–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585741-E886-4837-A1E3-9B09F983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25" y="1454740"/>
            <a:ext cx="7557750" cy="48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9C4E8E2-4E0C-4545-8E97-89C05B6BF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6" y="1350980"/>
            <a:ext cx="2839010" cy="504712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8EF2289-9AE6-4164-A86A-4438E8317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02" y="1396701"/>
            <a:ext cx="2839010" cy="504712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66C5213-9E9A-468B-9C8D-98DAA49C8D41}"/>
              </a:ext>
            </a:extLst>
          </p:cNvPr>
          <p:cNvSpPr/>
          <p:nvPr/>
        </p:nvSpPr>
        <p:spPr>
          <a:xfrm>
            <a:off x="3867716" y="2248269"/>
            <a:ext cx="3343760" cy="1180731"/>
          </a:xfrm>
          <a:prstGeom prst="wedgeRoundRectCallout">
            <a:avLst>
              <a:gd name="adj1" fmla="val 32006"/>
              <a:gd name="adj2" fmla="val 80749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사이트에 로그인을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했는지 헷갈릴 것 같아요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253F72-5153-4C81-9590-057BE17182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6194626" y="3962400"/>
            <a:ext cx="1612688" cy="1388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8C9F1-D02D-49E0-B096-B541FDDF3B23}"/>
              </a:ext>
            </a:extLst>
          </p:cNvPr>
          <p:cNvSpPr txBox="1"/>
          <p:nvPr/>
        </p:nvSpPr>
        <p:spPr>
          <a:xfrm rot="1469468">
            <a:off x="7194061" y="3670318"/>
            <a:ext cx="63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HY헤드라인M" panose="02030600000101010101" pitchFamily="18" charset="-127"/>
              </a:rPr>
              <a:t>?</a:t>
            </a:r>
            <a:endParaRPr lang="ko-KR" altLang="en-US" sz="2400" b="1" dirty="0">
              <a:latin typeface="+mj-lt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428EC-965E-4F89-9D56-D5F56E702649}"/>
              </a:ext>
            </a:extLst>
          </p:cNvPr>
          <p:cNvSpPr txBox="1"/>
          <p:nvPr/>
        </p:nvSpPr>
        <p:spPr>
          <a:xfrm>
            <a:off x="6682315" y="4035409"/>
            <a:ext cx="63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@  @</a:t>
            </a: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0</a:t>
            </a:r>
            <a:endParaRPr lang="ko-KR" altLang="en-US" sz="1100" b="1" dirty="0">
              <a:solidFill>
                <a:schemeClr val="bg1"/>
              </a:solidFill>
              <a:latin typeface="+mj-lt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05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통합 로그인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D592513-ADC8-405A-953D-3F5F1003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8" y="1452417"/>
            <a:ext cx="3044104" cy="5411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385969-276B-4701-8D81-4E0C45C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7" b="97661" l="6111" r="92111">
                        <a14:foregroundMark x1="10667" y1="4758" x2="10667" y2="4758"/>
                        <a14:foregroundMark x1="12444" y1="2097" x2="12444" y2="2097"/>
                        <a14:foregroundMark x1="6333" y1="51613" x2="6333" y2="51613"/>
                        <a14:foregroundMark x1="8222" y1="40968" x2="8222" y2="40968"/>
                        <a14:foregroundMark x1="7222" y1="79194" x2="7222" y2="79194"/>
                        <a14:foregroundMark x1="70667" y1="95000" x2="70667" y2="95000"/>
                        <a14:foregroundMark x1="92111" y1="97661" x2="92111" y2="97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65" y="1347212"/>
            <a:ext cx="5427681" cy="74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7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추천 알고리즘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F7887-B693-4690-9779-7F6489E06F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2345082" y="1613900"/>
            <a:ext cx="1612688" cy="1388547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A608F642-88FF-42BD-B980-64BEEBE10A91}"/>
              </a:ext>
            </a:extLst>
          </p:cNvPr>
          <p:cNvSpPr/>
          <p:nvPr/>
        </p:nvSpPr>
        <p:spPr>
          <a:xfrm>
            <a:off x="4234860" y="1844963"/>
            <a:ext cx="5511812" cy="1004610"/>
          </a:xfrm>
          <a:prstGeom prst="wedgeRoundRectCallout">
            <a:avLst>
              <a:gd name="adj1" fmla="val -54298"/>
              <a:gd name="adj2" fmla="val -25720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숨김 기능의 가중치가 너무 큰 것 같아요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058C719-4A70-4E43-A57C-71F474A5F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84206"/>
              </p:ext>
            </p:extLst>
          </p:nvPr>
        </p:nvGraphicFramePr>
        <p:xfrm>
          <a:off x="1085843" y="3601074"/>
          <a:ext cx="3918528" cy="2170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76">
                  <a:extLst>
                    <a:ext uri="{9D8B030D-6E8A-4147-A177-3AD203B41FA5}">
                      <a16:colId xmlns:a16="http://schemas.microsoft.com/office/drawing/2014/main" val="1415127769"/>
                    </a:ext>
                  </a:extLst>
                </a:gridCol>
                <a:gridCol w="1306176">
                  <a:extLst>
                    <a:ext uri="{9D8B030D-6E8A-4147-A177-3AD203B41FA5}">
                      <a16:colId xmlns:a16="http://schemas.microsoft.com/office/drawing/2014/main" val="4053744396"/>
                    </a:ext>
                  </a:extLst>
                </a:gridCol>
                <a:gridCol w="1306176">
                  <a:extLst>
                    <a:ext uri="{9D8B030D-6E8A-4147-A177-3AD203B41FA5}">
                      <a16:colId xmlns:a16="http://schemas.microsoft.com/office/drawing/2014/main" val="1522642485"/>
                    </a:ext>
                  </a:extLst>
                </a:gridCol>
              </a:tblGrid>
              <a:tr h="39466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6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기존 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6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변화된 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6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66653"/>
                  </a:ext>
                </a:extLst>
              </a:tr>
              <a:tr h="5920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회원 가입 시 장르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AD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105596"/>
                  </a:ext>
                </a:extLst>
              </a:tr>
              <a:tr h="394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숨김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AD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687492"/>
                  </a:ext>
                </a:extLst>
              </a:tr>
              <a:tr h="394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AD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2682"/>
                  </a:ext>
                </a:extLst>
              </a:tr>
              <a:tr h="394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책갈피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AD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824198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A6D26B3-7598-4742-B275-45C7F5D5C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13" y="3601074"/>
            <a:ext cx="2173336" cy="266837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CAC011-5BFD-4B4C-AAD0-D773B49CC87E}"/>
              </a:ext>
            </a:extLst>
          </p:cNvPr>
          <p:cNvGrpSpPr/>
          <p:nvPr/>
        </p:nvGrpSpPr>
        <p:grpSpPr>
          <a:xfrm>
            <a:off x="7901290" y="3506190"/>
            <a:ext cx="2677944" cy="3735300"/>
            <a:chOff x="1553732" y="1562785"/>
            <a:chExt cx="5663798" cy="79000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05108B-F9A1-4464-891B-50ECF5CE0B4B}"/>
                </a:ext>
              </a:extLst>
            </p:cNvPr>
            <p:cNvGrpSpPr/>
            <p:nvPr/>
          </p:nvGrpSpPr>
          <p:grpSpPr>
            <a:xfrm>
              <a:off x="1553732" y="1659417"/>
              <a:ext cx="5663798" cy="7803454"/>
              <a:chOff x="48357" y="867355"/>
              <a:chExt cx="4977581" cy="685800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B1FFA59-2EE2-4032-A984-FB9D79142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360" y="958795"/>
                <a:ext cx="2827776" cy="581221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102CD9B-E80C-452A-99F9-CE272AFE4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097" b="97661" l="6111" r="92111">
                            <a14:foregroundMark x1="10667" y1="4758" x2="10667" y2="4758"/>
                            <a14:foregroundMark x1="12444" y1="2097" x2="12444" y2="2097"/>
                            <a14:foregroundMark x1="6333" y1="51613" x2="6333" y2="51613"/>
                            <a14:foregroundMark x1="8222" y1="40968" x2="8222" y2="40968"/>
                            <a14:foregroundMark x1="7222" y1="79194" x2="7222" y2="79194"/>
                            <a14:foregroundMark x1="70667" y1="95000" x2="70667" y2="95000"/>
                            <a14:foregroundMark x1="92111" y1="97661" x2="92111" y2="976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57" y="867355"/>
                <a:ext cx="4977581" cy="6858000"/>
              </a:xfrm>
              <a:prstGeom prst="rect">
                <a:avLst/>
              </a:prstGeom>
            </p:spPr>
          </p:pic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9DD53FC-AF6D-4CEB-8E4E-DE3D8E403CFB}"/>
                </a:ext>
              </a:extLst>
            </p:cNvPr>
            <p:cNvSpPr/>
            <p:nvPr/>
          </p:nvSpPr>
          <p:spPr>
            <a:xfrm>
              <a:off x="3588583" y="1562785"/>
              <a:ext cx="2034229" cy="1004877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B80744-B607-43F6-B099-DA70F579AAED}"/>
              </a:ext>
            </a:extLst>
          </p:cNvPr>
          <p:cNvGrpSpPr/>
          <p:nvPr/>
        </p:nvGrpSpPr>
        <p:grpSpPr>
          <a:xfrm>
            <a:off x="9812216" y="3565123"/>
            <a:ext cx="2458812" cy="3387696"/>
            <a:chOff x="1974488" y="1383937"/>
            <a:chExt cx="4432961" cy="61076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A19AC0A-238B-49F1-81D5-B1C2206E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493" y="1476925"/>
              <a:ext cx="2442002" cy="504177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851F26-9892-422C-8004-D49A36A13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097" b="97661" l="6111" r="92111">
                          <a14:foregroundMark x1="10667" y1="4758" x2="10667" y2="4758"/>
                          <a14:foregroundMark x1="12444" y1="2097" x2="12444" y2="2097"/>
                          <a14:foregroundMark x1="6333" y1="51613" x2="6333" y2="51613"/>
                          <a14:foregroundMark x1="8222" y1="40968" x2="8222" y2="40968"/>
                          <a14:foregroundMark x1="7222" y1="79194" x2="7222" y2="79194"/>
                          <a14:foregroundMark x1="70667" y1="95000" x2="70667" y2="95000"/>
                          <a14:foregroundMark x1="92111" y1="97661" x2="92111" y2="9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488" y="1383937"/>
              <a:ext cx="4432961" cy="6107633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A78AC1D-0DE8-4DB5-8CF4-2A357CE10168}"/>
                </a:ext>
              </a:extLst>
            </p:cNvPr>
            <p:cNvSpPr/>
            <p:nvPr/>
          </p:nvSpPr>
          <p:spPr>
            <a:xfrm>
              <a:off x="4195174" y="2266906"/>
              <a:ext cx="878315" cy="45949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714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웹툰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회차정보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크롤링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A439E2-E625-4DD2-8577-D923EC50F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5" y="1458261"/>
            <a:ext cx="4783249" cy="4140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6D991C-3F88-4BEF-964C-A1507F22D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55" y="1413933"/>
            <a:ext cx="3681439" cy="442680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AB0102E-C9FE-46E1-8745-DD896005E34B}"/>
              </a:ext>
            </a:extLst>
          </p:cNvPr>
          <p:cNvSpPr/>
          <p:nvPr/>
        </p:nvSpPr>
        <p:spPr>
          <a:xfrm>
            <a:off x="5938743" y="3218366"/>
            <a:ext cx="991054" cy="620785"/>
          </a:xfrm>
          <a:prstGeom prst="rightArrow">
            <a:avLst>
              <a:gd name="adj1" fmla="val 36487"/>
              <a:gd name="adj2" fmla="val 7027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0B43-321A-452C-987A-0AA45697C3FC}"/>
              </a:ext>
            </a:extLst>
          </p:cNvPr>
          <p:cNvSpPr txBox="1"/>
          <p:nvPr/>
        </p:nvSpPr>
        <p:spPr>
          <a:xfrm>
            <a:off x="536896" y="5749916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 웹툰의 모든 에피소드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크롤링하는 코드 작성 완료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구축되었으며 이와 비슷한 방식으로 다른 사이트도 크롤링할 예정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48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요일별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6DF3-F199-4EE9-8C5A-D5951793E1AF}"/>
              </a:ext>
            </a:extLst>
          </p:cNvPr>
          <p:cNvSpPr txBox="1"/>
          <p:nvPr/>
        </p:nvSpPr>
        <p:spPr>
          <a:xfrm>
            <a:off x="1166604" y="1426084"/>
            <a:ext cx="4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/toon/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daylist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Query :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X&amp;toon_weekday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=mon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D5C1402-7210-4795-B513-883CCAFC4CDF}"/>
              </a:ext>
            </a:extLst>
          </p:cNvPr>
          <p:cNvSpPr/>
          <p:nvPr/>
        </p:nvSpPr>
        <p:spPr>
          <a:xfrm>
            <a:off x="6332827" y="3429000"/>
            <a:ext cx="991054" cy="620785"/>
          </a:xfrm>
          <a:prstGeom prst="rightArrow">
            <a:avLst>
              <a:gd name="adj1" fmla="val 36487"/>
              <a:gd name="adj2" fmla="val 70270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728CAA-6A15-4642-A7E9-902298850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r="23205" b="29193"/>
          <a:stretch/>
        </p:blipFill>
        <p:spPr>
          <a:xfrm>
            <a:off x="1265008" y="2287367"/>
            <a:ext cx="4772308" cy="376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6D27A1-F134-47D3-934F-E1E7B7168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92" y="1426084"/>
            <a:ext cx="2786588" cy="4953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343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장르별 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E89AD7A-F639-4831-A5FF-8DBC8EDA79E4}"/>
              </a:ext>
            </a:extLst>
          </p:cNvPr>
          <p:cNvSpPr/>
          <p:nvPr/>
        </p:nvSpPr>
        <p:spPr>
          <a:xfrm>
            <a:off x="6332827" y="3429000"/>
            <a:ext cx="991054" cy="620785"/>
          </a:xfrm>
          <a:prstGeom prst="rightArrow">
            <a:avLst>
              <a:gd name="adj1" fmla="val 36487"/>
              <a:gd name="adj2" fmla="val 70270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584D7-EFE3-40D9-9A7D-01A0A4949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43" b="30113"/>
          <a:stretch/>
        </p:blipFill>
        <p:spPr>
          <a:xfrm>
            <a:off x="973104" y="2287367"/>
            <a:ext cx="5108342" cy="3233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1133EA-0866-4BE6-9135-B9B099627253}"/>
              </a:ext>
            </a:extLst>
          </p:cNvPr>
          <p:cNvSpPr txBox="1"/>
          <p:nvPr/>
        </p:nvSpPr>
        <p:spPr>
          <a:xfrm>
            <a:off x="1166604" y="1426084"/>
            <a:ext cx="4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/toon/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genrelist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Query :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genre_name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스릴러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7F241EE-6EBC-480F-9778-5752A688E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92" y="1426084"/>
            <a:ext cx="2786588" cy="4953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443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21113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 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–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완결 웹툰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DB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연동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1FE1223-E31C-45B1-8A2D-1B7065279111}"/>
              </a:ext>
            </a:extLst>
          </p:cNvPr>
          <p:cNvSpPr/>
          <p:nvPr/>
        </p:nvSpPr>
        <p:spPr>
          <a:xfrm>
            <a:off x="6332827" y="3429000"/>
            <a:ext cx="991054" cy="620785"/>
          </a:xfrm>
          <a:prstGeom prst="rightArrow">
            <a:avLst>
              <a:gd name="adj1" fmla="val 36487"/>
              <a:gd name="adj2" fmla="val 70270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FDC18-65F8-4928-B2A3-D627730EB808}"/>
              </a:ext>
            </a:extLst>
          </p:cNvPr>
          <p:cNvSpPr txBox="1"/>
          <p:nvPr/>
        </p:nvSpPr>
        <p:spPr>
          <a:xfrm>
            <a:off x="1166604" y="1426084"/>
            <a:ext cx="4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/toon/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endlist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Query :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is_end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=O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050706-65FA-4A35-A399-D4A5D94F7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42" y="2287367"/>
            <a:ext cx="4921370" cy="3246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65A932-FF56-4F87-A912-45E122A93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92" y="1426084"/>
            <a:ext cx="2786588" cy="4953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09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473</Words>
  <Application>Microsoft Office PowerPoint</Application>
  <PresentationFormat>와이드스크린</PresentationFormat>
  <Paragraphs>177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80</cp:revision>
  <dcterms:created xsi:type="dcterms:W3CDTF">2017-01-21T06:52:28Z</dcterms:created>
  <dcterms:modified xsi:type="dcterms:W3CDTF">2019-11-11T13:54:09Z</dcterms:modified>
</cp:coreProperties>
</file>